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89" r:id="rId4"/>
    <p:sldId id="274" r:id="rId5"/>
    <p:sldId id="286" r:id="rId6"/>
    <p:sldId id="290" r:id="rId7"/>
    <p:sldId id="287" r:id="rId8"/>
    <p:sldId id="282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90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9459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8780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6658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56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441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33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757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376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72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E32F24-4C18-468C-BDF3-ABC29C0B93EC}" type="datetimeFigureOut">
              <a:rPr lang="es-SV" smtClean="0"/>
              <a:t>18/9/2019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D73049-D632-4342-8E15-910A2B96D270}" type="slidenum">
              <a:rPr lang="es-SV" smtClean="0"/>
              <a:t>‹nº›</a:t>
            </a:fld>
            <a:endParaRPr lang="es-S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51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CONFERÊNCIA IUS AMÉRICA 2019</a:t>
            </a:r>
            <a:endParaRPr lang="es-ES_trad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bg2">
                    <a:lumMod val="25000"/>
                  </a:schemeClr>
                </a:solidFill>
              </a:rPr>
              <a:t>âmbito</a:t>
            </a:r>
            <a:r>
              <a:rPr lang="es-ES_tradnl" sz="3200" b="1" dirty="0" smtClean="0">
                <a:solidFill>
                  <a:schemeClr val="bg2">
                    <a:lumMod val="25000"/>
                  </a:schemeClr>
                </a:solidFill>
              </a:rPr>
              <a:t> 2 – Pastoral UNIVERSITÁRIA</a:t>
            </a:r>
            <a:endParaRPr lang="es-ES_tradnl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7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779776" y="938784"/>
            <a:ext cx="60594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</a:rPr>
              <a:t>ÁMBITO 2</a:t>
            </a:r>
          </a:p>
          <a:p>
            <a:pPr algn="ctr"/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</a:rPr>
              <a:t>PASTORAL UNIVERSITÁRIA</a:t>
            </a:r>
            <a:endParaRPr lang="es-ES_tradnl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BR" sz="2000" dirty="0" smtClean="0">
                <a:solidFill>
                  <a:schemeClr val="accent2">
                    <a:lumMod val="50000"/>
                  </a:schemeClr>
                </a:solidFill>
              </a:rPr>
              <a:t>Equipe de trabalho</a:t>
            </a:r>
            <a:endParaRPr lang="pt-B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77968" y="5277957"/>
            <a:ext cx="6059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Responsável: Mario Olmos</a:t>
            </a:r>
          </a:p>
          <a:p>
            <a:pPr algn="ctr"/>
            <a:r>
              <a:rPr lang="pt-BR" sz="2000" i="1" dirty="0" smtClean="0">
                <a:solidFill>
                  <a:schemeClr val="accent2">
                    <a:lumMod val="50000"/>
                  </a:schemeClr>
                </a:solidFill>
              </a:rPr>
              <a:t>Coordenação </a:t>
            </a:r>
            <a:r>
              <a:rPr lang="pt-BR" sz="2000" i="1" u="sng" dirty="0" smtClean="0">
                <a:solidFill>
                  <a:schemeClr val="accent2">
                    <a:lumMod val="50000"/>
                  </a:schemeClr>
                </a:solidFill>
              </a:rPr>
              <a:t>IUS América</a:t>
            </a:r>
            <a:endParaRPr lang="pt-BR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32132FAF-D602-B94E-A336-AFB5E30257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839634"/>
              </p:ext>
            </p:extLst>
          </p:nvPr>
        </p:nvGraphicFramePr>
        <p:xfrm>
          <a:off x="1108128" y="2234454"/>
          <a:ext cx="10174638" cy="23795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91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1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1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472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NOME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INSTITUIÇÃO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FUNÇÃO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28">
                <a:tc>
                  <a:txBody>
                    <a:bodyPr/>
                    <a:lstStyle/>
                    <a:p>
                      <a:r>
                        <a:rPr lang="es-ES_tradnl" sz="2000" b="1" dirty="0"/>
                        <a:t>Antonio</a:t>
                      </a:r>
                      <a:r>
                        <a:rPr lang="es-ES_tradnl" sz="2000" b="1" baseline="0" dirty="0"/>
                        <a:t> </a:t>
                      </a:r>
                      <a:r>
                        <a:rPr lang="es-ES_tradnl" sz="2000" b="1" baseline="0" dirty="0" smtClean="0"/>
                        <a:t>Wardison C. Silva</a:t>
                      </a:r>
                      <a:endParaRPr lang="es-ES_tradn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000" b="1" dirty="0"/>
                        <a:t>UNISAL, 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noProof="0" dirty="0" smtClean="0"/>
                        <a:t>Coordenador</a:t>
                      </a:r>
                      <a:endParaRPr lang="pt-BR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472">
                <a:tc>
                  <a:txBody>
                    <a:bodyPr/>
                    <a:lstStyle/>
                    <a:p>
                      <a:r>
                        <a:rPr lang="es-ES_tradnl" dirty="0"/>
                        <a:t>Genésio Zeferino Da Silva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UNILESTE, 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dirty="0" smtClean="0"/>
                        <a:t>Membro</a:t>
                      </a:r>
                      <a:endParaRPr lang="pt-B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472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Roberto Damas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UDB, El Salvador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dirty="0" smtClean="0"/>
                        <a:t>Membro</a:t>
                      </a:r>
                      <a:endParaRPr lang="pt-B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472">
                <a:tc>
                  <a:txBody>
                    <a:bodyPr/>
                    <a:lstStyle/>
                    <a:p>
                      <a:endParaRPr lang="es-ES_tradnl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7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IUS COMPROMETIDAS COM O ÂMBITO 2</a:t>
            </a:r>
            <a:endParaRPr lang="es-ES_tradnl" b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97281" y="2062710"/>
            <a:ext cx="4935220" cy="390629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Centro Universitário Católico de Vitória - Brasil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Fac. DB de Porto Alegre - Brasil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FSDB de Manaus - Brasil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UCB - Brasil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400" dirty="0"/>
              <a:t>UCDB -Brasil</a:t>
            </a: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400" dirty="0"/>
              <a:t>UCSH - Chile</a:t>
            </a: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400" dirty="0"/>
              <a:t>UDB - El Salvador</a:t>
            </a:r>
            <a:endParaRPr lang="pt-BR" sz="2400" dirty="0"/>
          </a:p>
          <a:p>
            <a:pPr marL="0" indent="0">
              <a:buNone/>
            </a:pPr>
            <a:endParaRPr lang="pt-BR" sz="2600" dirty="0" smtClean="0"/>
          </a:p>
          <a:p>
            <a:pPr lvl="1"/>
            <a:endParaRPr lang="pt-BR" dirty="0" smtClean="0"/>
          </a:p>
          <a:p>
            <a:pPr marL="201168" lvl="1" indent="0">
              <a:buNone/>
            </a:pPr>
            <a:endParaRPr lang="pt-BR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220460" y="2118820"/>
            <a:ext cx="4935220" cy="36229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UMES - Guatemala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400" dirty="0"/>
              <a:t>UNILESTE - Brasil</a:t>
            </a: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UNISAL - Argentina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400" dirty="0"/>
              <a:t>UNISAL - Brasil</a:t>
            </a: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UNISAL - México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UPS - Equador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USB - Bolívia</a:t>
            </a:r>
          </a:p>
          <a:p>
            <a:endParaRPr lang="pt-BR" dirty="0"/>
          </a:p>
          <a:p>
            <a:pPr marL="0" indent="0">
              <a:buNone/>
            </a:pPr>
            <a:endParaRPr lang="pt-BR" sz="2600" dirty="0" smtClean="0"/>
          </a:p>
          <a:p>
            <a:pPr lvl="1"/>
            <a:endParaRPr lang="pt-BR" dirty="0" smtClean="0"/>
          </a:p>
          <a:p>
            <a:pPr marL="201168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5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RESULTADOS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97280" y="2062710"/>
            <a:ext cx="10114371" cy="36229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 smtClean="0"/>
              <a:t>Encontros da Equipe de Pastoral – Coordenação</a:t>
            </a:r>
          </a:p>
          <a:p>
            <a:pPr marL="0" indent="0">
              <a:buNone/>
            </a:pPr>
            <a:endParaRPr lang="pt-BR" sz="900" dirty="0" smtClean="0"/>
          </a:p>
          <a:p>
            <a:pPr lvl="1"/>
            <a:r>
              <a:rPr lang="pt-BR" sz="2600" b="1" dirty="0" smtClean="0"/>
              <a:t>Universidade Salesiana da Colômbia - Bogotá: </a:t>
            </a:r>
            <a:r>
              <a:rPr lang="pt-BR" sz="2600" dirty="0" smtClean="0"/>
              <a:t>13-15/11/2017</a:t>
            </a:r>
          </a:p>
          <a:p>
            <a:pPr lvl="1"/>
            <a:r>
              <a:rPr lang="pt-BR" sz="2600" b="1" dirty="0" smtClean="0"/>
              <a:t>UNISAL - São Paulo </a:t>
            </a:r>
            <a:r>
              <a:rPr lang="pt-BR" sz="2600" dirty="0" smtClean="0"/>
              <a:t>19-20/03/2018</a:t>
            </a:r>
          </a:p>
          <a:p>
            <a:pPr lvl="1"/>
            <a:r>
              <a:rPr lang="pt-BR" sz="2600" b="1" dirty="0" smtClean="0"/>
              <a:t>UNISAL - São Paulo: </a:t>
            </a:r>
            <a:r>
              <a:rPr lang="pt-BR" sz="2600" dirty="0" smtClean="0"/>
              <a:t>5-6/09/2018</a:t>
            </a:r>
          </a:p>
          <a:p>
            <a:pPr lvl="1"/>
            <a:r>
              <a:rPr lang="pt-BR" sz="2600" b="1" dirty="0" smtClean="0"/>
              <a:t>Reunião virtual:</a:t>
            </a:r>
            <a:r>
              <a:rPr lang="pt-BR" sz="2600" dirty="0" smtClean="0"/>
              <a:t> 2019: 28/02; 14/05; 25/07; 01/08; 04/09</a:t>
            </a:r>
          </a:p>
          <a:p>
            <a:pPr lvl="1"/>
            <a:r>
              <a:rPr lang="pt-BR" sz="2600" b="1" dirty="0"/>
              <a:t>UPS </a:t>
            </a:r>
            <a:r>
              <a:rPr lang="pt-BR" sz="2600" b="1" dirty="0" smtClean="0"/>
              <a:t>– Equador: </a:t>
            </a:r>
            <a:r>
              <a:rPr lang="pt-BR" sz="2600" dirty="0" smtClean="0"/>
              <a:t>15/09/2019</a:t>
            </a:r>
            <a:endParaRPr lang="pt-BR" sz="2600" b="1" dirty="0" smtClean="0"/>
          </a:p>
          <a:p>
            <a:pPr lvl="1"/>
            <a:endParaRPr lang="pt-BR" dirty="0" smtClean="0"/>
          </a:p>
          <a:p>
            <a:pPr marL="201168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3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28600"/>
            <a:ext cx="10058400" cy="1222157"/>
          </a:xfrm>
        </p:spPr>
        <p:txBody>
          <a:bodyPr/>
          <a:lstStyle/>
          <a:p>
            <a:r>
              <a:rPr lang="es-ES_tradnl" dirty="0"/>
              <a:t>RESULTADOS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55600" y="1790700"/>
            <a:ext cx="11480800" cy="4546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pt-BR" sz="21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/>
              <a:t>Realização </a:t>
            </a:r>
            <a:r>
              <a:rPr lang="pt-BR" sz="2400" dirty="0"/>
              <a:t>de Encontros anuais sobre Pastoral </a:t>
            </a:r>
            <a:r>
              <a:rPr lang="pt-BR" sz="2400" dirty="0" smtClean="0"/>
              <a:t>Universitária Salesiana</a:t>
            </a: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dirty="0" smtClean="0"/>
              <a:t>03-05/09/2018</a:t>
            </a:r>
            <a:r>
              <a:rPr lang="pt-BR" sz="2400" dirty="0"/>
              <a:t>: UNISAL – São </a:t>
            </a:r>
            <a:r>
              <a:rPr lang="pt-BR" sz="2400" dirty="0" smtClean="0"/>
              <a:t>Paulo: </a:t>
            </a:r>
            <a:r>
              <a:rPr lang="pt-BR" sz="2400" u="sng" dirty="0" smtClean="0"/>
              <a:t>“Critérios para a organização pastoral e elaboração do Plano de Pastoral”</a:t>
            </a:r>
            <a:endParaRPr lang="pt-BR" sz="24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12-14/07/2019</a:t>
            </a:r>
            <a:r>
              <a:rPr lang="pt-BR" sz="2400" dirty="0"/>
              <a:t>: UPS – </a:t>
            </a:r>
            <a:r>
              <a:rPr lang="pt-BR" sz="2400" dirty="0" smtClean="0"/>
              <a:t>Quito: </a:t>
            </a:r>
            <a:r>
              <a:rPr lang="pt-BR" sz="2400" u="sng" dirty="0" smtClean="0"/>
              <a:t>“Plano de formação para pastoralistas”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/>
              <a:t>Apresentação </a:t>
            </a:r>
            <a:r>
              <a:rPr lang="pt-BR" sz="2400" dirty="0"/>
              <a:t>de diagnóstico sobre a Pastoral IUS América (2018-2019)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/>
              <a:t>Socialização </a:t>
            </a:r>
            <a:r>
              <a:rPr lang="pt-BR" sz="2400" dirty="0"/>
              <a:t>das Conferências </a:t>
            </a:r>
            <a:r>
              <a:rPr lang="pt-BR" sz="2400" dirty="0" smtClean="0"/>
              <a:t>do </a:t>
            </a:r>
            <a:r>
              <a:rPr lang="pt-BR" sz="2400" dirty="0"/>
              <a:t>Encontro de Pastoral IUS América (2018-2019)</a:t>
            </a:r>
          </a:p>
          <a:p>
            <a:pPr marL="201168" lvl="1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719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28600"/>
            <a:ext cx="10058400" cy="1222157"/>
          </a:xfrm>
        </p:spPr>
        <p:txBody>
          <a:bodyPr/>
          <a:lstStyle/>
          <a:p>
            <a:r>
              <a:rPr lang="es-ES_tradnl" dirty="0"/>
              <a:t>RESULTADOS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55600" y="1841500"/>
            <a:ext cx="11480800" cy="4495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pt-BR" sz="21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/>
              <a:t>Configuração </a:t>
            </a:r>
            <a:r>
              <a:rPr lang="pt-BR" sz="2400" dirty="0"/>
              <a:t>de </a:t>
            </a:r>
            <a:r>
              <a:rPr lang="pt-BR" sz="2400" u="sng" dirty="0"/>
              <a:t>critérios para a organização</a:t>
            </a:r>
            <a:r>
              <a:rPr lang="pt-BR" sz="2400" dirty="0"/>
              <a:t> da Pastoral IUS América (2018)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/>
              <a:t>Construção </a:t>
            </a:r>
            <a:r>
              <a:rPr lang="pt-BR" sz="2400" dirty="0"/>
              <a:t>do </a:t>
            </a:r>
            <a:r>
              <a:rPr lang="pt-BR" sz="2400" u="sng" dirty="0"/>
              <a:t>perfil do Coordenador e do Animador</a:t>
            </a:r>
            <a:r>
              <a:rPr lang="pt-BR" sz="2400" dirty="0"/>
              <a:t> da </a:t>
            </a:r>
            <a:r>
              <a:rPr lang="pt-BR" sz="2400" dirty="0" smtClean="0"/>
              <a:t>Pastoral </a:t>
            </a:r>
            <a:r>
              <a:rPr lang="pt-BR" sz="2400" dirty="0"/>
              <a:t>U</a:t>
            </a:r>
            <a:r>
              <a:rPr lang="pt-BR" sz="2400" dirty="0" smtClean="0"/>
              <a:t>niversitária </a:t>
            </a:r>
            <a:r>
              <a:rPr lang="pt-BR" sz="2400" dirty="0"/>
              <a:t>S</a:t>
            </a:r>
            <a:r>
              <a:rPr lang="pt-BR" sz="2400" dirty="0" smtClean="0"/>
              <a:t>alesiana (2018-2019</a:t>
            </a:r>
            <a:r>
              <a:rPr lang="pt-BR" sz="24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/>
              <a:t>Elaboração de um </a:t>
            </a:r>
            <a:r>
              <a:rPr lang="pt-BR" sz="2400" u="sng" dirty="0"/>
              <a:t>Plano para </a:t>
            </a:r>
            <a:r>
              <a:rPr lang="pt-BR" sz="2400" u="sng" dirty="0" smtClean="0"/>
              <a:t>formação</a:t>
            </a:r>
            <a:r>
              <a:rPr lang="pt-BR" sz="2400" dirty="0" smtClean="0"/>
              <a:t> </a:t>
            </a:r>
            <a:r>
              <a:rPr lang="pt-BR" sz="2400" dirty="0"/>
              <a:t>de pastoralistas </a:t>
            </a:r>
            <a:r>
              <a:rPr lang="pt-BR" sz="2400" dirty="0" smtClean="0"/>
              <a:t>– 2019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/>
              <a:t>Fomento </a:t>
            </a:r>
            <a:r>
              <a:rPr lang="pt-BR" sz="2400" dirty="0" smtClean="0"/>
              <a:t>para </a:t>
            </a:r>
            <a:r>
              <a:rPr lang="pt-BR" sz="2400" dirty="0"/>
              <a:t>elaboração do </a:t>
            </a:r>
            <a:r>
              <a:rPr lang="pt-BR" sz="2400" u="sng" dirty="0"/>
              <a:t>Plano de Pastoral</a:t>
            </a:r>
            <a:r>
              <a:rPr lang="pt-BR" sz="2400" dirty="0"/>
              <a:t> das IUS América </a:t>
            </a:r>
            <a:r>
              <a:rPr lang="pt-BR" sz="2400" dirty="0" smtClean="0"/>
              <a:t>– </a:t>
            </a:r>
            <a:r>
              <a:rPr lang="pt-BR" sz="2400" dirty="0"/>
              <a:t>2020: 100%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/>
              <a:t>Oferta </a:t>
            </a:r>
            <a:r>
              <a:rPr lang="pt-BR" sz="2400" dirty="0"/>
              <a:t>de um </a:t>
            </a:r>
            <a:r>
              <a:rPr lang="pt-BR" sz="2400" u="sng" dirty="0"/>
              <a:t>Curso online</a:t>
            </a:r>
            <a:r>
              <a:rPr lang="pt-BR" sz="2400" dirty="0"/>
              <a:t> para Coordenadores e Assessores das IUS América (2019)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2400" dirty="0"/>
          </a:p>
          <a:p>
            <a:pPr marL="201168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5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097280" y="1409700"/>
            <a:ext cx="10114371" cy="488950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2600" b="1" dirty="0" smtClean="0"/>
              <a:t>OBJEÇÕES</a:t>
            </a:r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2400" dirty="0" smtClean="0"/>
              <a:t>Adesão </a:t>
            </a:r>
            <a:r>
              <a:rPr lang="pt-BR" sz="2400" dirty="0"/>
              <a:t>parcial do </a:t>
            </a:r>
            <a:r>
              <a:rPr lang="pt-BR" sz="2400" dirty="0" smtClean="0"/>
              <a:t>“Âmbito 2” </a:t>
            </a:r>
            <a:r>
              <a:rPr lang="pt-BR" sz="2400" dirty="0"/>
              <a:t>pelas IUS América</a:t>
            </a:r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2400" dirty="0" smtClean="0"/>
              <a:t>Presença parcial de </a:t>
            </a:r>
            <a:r>
              <a:rPr lang="pt-BR" sz="2400" dirty="0"/>
              <a:t>Coordenadores nos Encontros de Pastoral IUS América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2400" dirty="0" smtClean="0"/>
              <a:t>Limitada estruturação das Equipes </a:t>
            </a:r>
            <a:r>
              <a:rPr lang="pt-BR" sz="2400" dirty="0"/>
              <a:t>de Pastoral: </a:t>
            </a:r>
            <a:r>
              <a:rPr lang="pt-BR" sz="2400" dirty="0" smtClean="0"/>
              <a:t>para 2021, alcançar 80</a:t>
            </a:r>
            <a:r>
              <a:rPr lang="pt-BR" sz="2400" dirty="0"/>
              <a:t>% das </a:t>
            </a:r>
            <a:r>
              <a:rPr lang="pt-BR" sz="2400" dirty="0" smtClean="0"/>
              <a:t>IUS com estrutura significativa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t-BR" sz="2400" b="1" dirty="0" smtClean="0"/>
              <a:t>PROPOSTA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/>
              <a:t>CURSO online: </a:t>
            </a:r>
            <a:r>
              <a:rPr lang="pt-BR" sz="2400" b="1" dirty="0"/>
              <a:t>Pastoral Universitária Salesiana: bases </a:t>
            </a:r>
            <a:r>
              <a:rPr lang="pt-BR" sz="2400" b="1" dirty="0" smtClean="0"/>
              <a:t>fundamentais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t-BR" sz="2400" b="1" dirty="0" smtClean="0"/>
              <a:t>EM EXECUÇÃO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400" dirty="0" smtClean="0"/>
              <a:t>Manual do Coordenador de </a:t>
            </a:r>
            <a:r>
              <a:rPr lang="pt-BR" sz="2400" dirty="0" smtClean="0"/>
              <a:t>Pastoral (2020)</a:t>
            </a:r>
            <a:endParaRPr lang="pt-BR" sz="2400" dirty="0" smtClean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400" dirty="0" smtClean="0"/>
              <a:t>E-book: Formação para Pastoralistas </a:t>
            </a:r>
            <a:r>
              <a:rPr lang="pt-BR" sz="2400" smtClean="0"/>
              <a:t>IUS </a:t>
            </a:r>
            <a:r>
              <a:rPr lang="pt-BR" sz="2400" smtClean="0"/>
              <a:t>América (2021)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5279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891" y="348596"/>
            <a:ext cx="10608733" cy="1450757"/>
          </a:xfrm>
        </p:spPr>
        <p:txBody>
          <a:bodyPr/>
          <a:lstStyle/>
          <a:p>
            <a:r>
              <a:rPr lang="es-ES_tradnl"/>
              <a:t>Conferencia Continental IUS América 2019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531237" y="4762094"/>
            <a:ext cx="9068696" cy="142583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s-ES_tradnl" sz="1600" b="1"/>
          </a:p>
          <a:p>
            <a:pPr marL="0" lvl="0" indent="0" algn="ctr">
              <a:buNone/>
            </a:pPr>
            <a:r>
              <a:rPr lang="es-ES_tradnl" sz="3200" b="1"/>
              <a:t>Universidad Politécnica Salesiana</a:t>
            </a:r>
          </a:p>
          <a:p>
            <a:pPr marL="0" lvl="0" indent="0" algn="ctr">
              <a:buNone/>
            </a:pPr>
            <a:r>
              <a:rPr lang="es-ES_tradnl" sz="2400"/>
              <a:t>Quito, Ecuador, 17 – 20 de septiembre de 2019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B8166F7-58D1-0946-8F70-8DFA0585B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52" y="2154267"/>
            <a:ext cx="10412698" cy="2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1066</TotalTime>
  <Words>379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Retrospección</vt:lpstr>
      <vt:lpstr>CONFERÊNCIA IUS AMÉRICA 2019</vt:lpstr>
      <vt:lpstr>Apresentação do PowerPoint</vt:lpstr>
      <vt:lpstr>IUS COMPROMETIDAS COM O ÂMBITO 2</vt:lpstr>
      <vt:lpstr>RESULTADOS</vt:lpstr>
      <vt:lpstr>RESULTADOS</vt:lpstr>
      <vt:lpstr>RESULTADOS</vt:lpstr>
      <vt:lpstr>Apresentação do PowerPoint</vt:lpstr>
      <vt:lpstr>Conferencia Continental IUS América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IUS AMERICA 2018</dc:title>
  <dc:creator>Usuario</dc:creator>
  <cp:lastModifiedBy>Antônio Wardison C da Silva</cp:lastModifiedBy>
  <cp:revision>113</cp:revision>
  <dcterms:created xsi:type="dcterms:W3CDTF">2019-01-03T17:01:59Z</dcterms:created>
  <dcterms:modified xsi:type="dcterms:W3CDTF">2019-09-18T04:46:57Z</dcterms:modified>
</cp:coreProperties>
</file>